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14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14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1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0" r:id="rId6"/>
    <p:sldMasterId id="2147483651" r:id="rId7"/>
    <p:sldMasterId id="2147483653" r:id="rId8"/>
    <p:sldMasterId id="2147483655" r:id="rId9"/>
    <p:sldMasterId id="2147483657" r:id="rId10"/>
    <p:sldMasterId id="2147483659" r:id="rId11"/>
    <p:sldMasterId id="2147483661" r:id="rId12"/>
    <p:sldMasterId id="2147483663" r:id="rId13"/>
    <p:sldMasterId id="2147483665" r:id="rId14"/>
    <p:sldMasterId id="2147483667" r:id="rId15"/>
    <p:sldMasterId id="2147483669" r:id="rId16"/>
    <p:sldMasterId id="2147483671" r:id="rId17"/>
    <p:sldMasterId id="2147483673" r:id="rId18"/>
  </p:sldMasterIdLst>
  <p:notesMasterIdLst>
    <p:notesMasterId r:id="rId19"/>
  </p:notesMasterIdLst>
  <p:sldIdLst>
    <p:sldId id="256" r:id="rId20"/>
    <p:sldId id="257" r:id="rId21"/>
    <p:sldId id="258" r:id="rId22"/>
    <p:sldId id="259" r:id="rId23"/>
    <p:sldId id="260" r:id="rId24"/>
    <p:sldId id="261" r:id="rId25"/>
    <p:sldId id="262" r:id="rId26"/>
  </p:sldIdLst>
  <p:sldSz cy="6858000" cx="9144000"/>
  <p:notesSz cx="7010400" cy="9296400"/>
  <p:embeddedFontLst>
    <p:embeddedFont>
      <p:font typeface="Garamond"/>
      <p:regular r:id="rId27"/>
      <p:bold r:id="rId28"/>
      <p:italic r:id="rId29"/>
      <p:boldItalic r:id="rId30"/>
    </p:embeddedFont>
    <p:embeddedFont>
      <p:font typeface="Titillium Web"/>
      <p:regular r:id="rId31"/>
      <p:bold r:id="rId32"/>
      <p:italic r:id="rId33"/>
      <p:boldItalic r:id="rId34"/>
    </p:embeddedFont>
    <p:embeddedFont>
      <p:font typeface="Helvetica Neue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928">
          <p15:clr>
            <a:srgbClr val="000000"/>
          </p15:clr>
        </p15:guide>
        <p15:guide id="2" pos="2208">
          <p15:clr>
            <a:srgbClr val="000000"/>
          </p15:clr>
        </p15:guide>
      </p15:notesGuideLst>
    </p:ext>
    <p:ext uri="GoogleSlidesCustomDataVersion2">
      <go:slidesCustomData xmlns:go="http://customooxmlschemas.google.com/" r:id="rId39" roundtripDataSignature="AMtx7mghr/fdN7bJv2sDjrJKSjRnbB1n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04F69A2-7CD4-4463-9950-7502FEF18D92}">
  <a:tblStyle styleId="{904F69A2-7CD4-4463-9950-7502FEF18D9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28" orient="horz"/>
        <p:guide pos="2208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.xml"/><Relationship Id="rId22" Type="http://schemas.openxmlformats.org/officeDocument/2006/relationships/slide" Target="slides/slide3.xml"/><Relationship Id="rId21" Type="http://schemas.openxmlformats.org/officeDocument/2006/relationships/slide" Target="slides/slide2.xml"/><Relationship Id="rId24" Type="http://schemas.openxmlformats.org/officeDocument/2006/relationships/slide" Target="slides/slide5.xml"/><Relationship Id="rId23" Type="http://schemas.openxmlformats.org/officeDocument/2006/relationships/slide" Target="slides/slide4.xml"/><Relationship Id="rId1" Type="http://schemas.openxmlformats.org/officeDocument/2006/relationships/theme" Target="theme/theme10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26" Type="http://schemas.openxmlformats.org/officeDocument/2006/relationships/slide" Target="slides/slide7.xml"/><Relationship Id="rId25" Type="http://schemas.openxmlformats.org/officeDocument/2006/relationships/slide" Target="slides/slide6.xml"/><Relationship Id="rId28" Type="http://schemas.openxmlformats.org/officeDocument/2006/relationships/font" Target="fonts/Garamond-bold.fntdata"/><Relationship Id="rId27" Type="http://schemas.openxmlformats.org/officeDocument/2006/relationships/font" Target="fonts/Garamond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Garamond-italic.fntdata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font" Target="fonts/TitilliumWeb-regular.fntdata"/><Relationship Id="rId30" Type="http://schemas.openxmlformats.org/officeDocument/2006/relationships/font" Target="fonts/Garamond-boldItalic.fntdata"/><Relationship Id="rId11" Type="http://schemas.openxmlformats.org/officeDocument/2006/relationships/slideMaster" Target="slideMasters/slideMaster7.xml"/><Relationship Id="rId33" Type="http://schemas.openxmlformats.org/officeDocument/2006/relationships/font" Target="fonts/TitilliumWeb-italic.fntdata"/><Relationship Id="rId10" Type="http://schemas.openxmlformats.org/officeDocument/2006/relationships/slideMaster" Target="slideMasters/slideMaster6.xml"/><Relationship Id="rId32" Type="http://schemas.openxmlformats.org/officeDocument/2006/relationships/font" Target="fonts/TitilliumWeb-bold.fntdata"/><Relationship Id="rId13" Type="http://schemas.openxmlformats.org/officeDocument/2006/relationships/slideMaster" Target="slideMasters/slideMaster9.xml"/><Relationship Id="rId35" Type="http://schemas.openxmlformats.org/officeDocument/2006/relationships/font" Target="fonts/HelveticaNeue-regular.fntdata"/><Relationship Id="rId12" Type="http://schemas.openxmlformats.org/officeDocument/2006/relationships/slideMaster" Target="slideMasters/slideMaster8.xml"/><Relationship Id="rId34" Type="http://schemas.openxmlformats.org/officeDocument/2006/relationships/font" Target="fonts/TitilliumWeb-boldItalic.fntdata"/><Relationship Id="rId15" Type="http://schemas.openxmlformats.org/officeDocument/2006/relationships/slideMaster" Target="slideMasters/slideMaster11.xml"/><Relationship Id="rId37" Type="http://schemas.openxmlformats.org/officeDocument/2006/relationships/font" Target="fonts/HelveticaNeue-italic.fntdata"/><Relationship Id="rId14" Type="http://schemas.openxmlformats.org/officeDocument/2006/relationships/slideMaster" Target="slideMasters/slideMaster10.xml"/><Relationship Id="rId36" Type="http://schemas.openxmlformats.org/officeDocument/2006/relationships/font" Target="fonts/HelveticaNeue-bold.fntdata"/><Relationship Id="rId17" Type="http://schemas.openxmlformats.org/officeDocument/2006/relationships/slideMaster" Target="slideMasters/slideMaster13.xml"/><Relationship Id="rId39" Type="http://customschemas.google.com/relationships/presentationmetadata" Target="metadata"/><Relationship Id="rId16" Type="http://schemas.openxmlformats.org/officeDocument/2006/relationships/slideMaster" Target="slideMasters/slideMaster12.xml"/><Relationship Id="rId38" Type="http://schemas.openxmlformats.org/officeDocument/2006/relationships/font" Target="fonts/HelveticaNeue-boldItalic.fntdata"/><Relationship Id="rId19" Type="http://schemas.openxmlformats.org/officeDocument/2006/relationships/notesMaster" Target="notesMasters/notesMaster1.xml"/><Relationship Id="rId18" Type="http://schemas.openxmlformats.org/officeDocument/2006/relationships/slideMaster" Target="slideMasters/slideMaster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337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414462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:notes"/>
          <p:cNvSpPr/>
          <p:nvPr>
            <p:ph idx="2" type="sldImg"/>
          </p:nvPr>
        </p:nvSpPr>
        <p:spPr>
          <a:xfrm>
            <a:off x="1414462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:notes"/>
          <p:cNvSpPr/>
          <p:nvPr>
            <p:ph idx="2" type="sldImg"/>
          </p:nvPr>
        </p:nvSpPr>
        <p:spPr>
          <a:xfrm>
            <a:off x="1414462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:notes"/>
          <p:cNvSpPr/>
          <p:nvPr>
            <p:ph idx="2" type="sldImg"/>
          </p:nvPr>
        </p:nvSpPr>
        <p:spPr>
          <a:xfrm>
            <a:off x="1414462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4:notes"/>
          <p:cNvSpPr/>
          <p:nvPr>
            <p:ph idx="2" type="sldImg"/>
          </p:nvPr>
        </p:nvSpPr>
        <p:spPr>
          <a:xfrm>
            <a:off x="1414462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5:notes"/>
          <p:cNvSpPr/>
          <p:nvPr>
            <p:ph idx="2" type="sldImg"/>
          </p:nvPr>
        </p:nvSpPr>
        <p:spPr>
          <a:xfrm>
            <a:off x="1414462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6:notes"/>
          <p:cNvSpPr/>
          <p:nvPr>
            <p:ph idx="2" type="sldImg"/>
          </p:nvPr>
        </p:nvSpPr>
        <p:spPr>
          <a:xfrm>
            <a:off x="1414462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7:notes"/>
          <p:cNvSpPr/>
          <p:nvPr>
            <p:ph idx="2" type="sldImg"/>
          </p:nvPr>
        </p:nvSpPr>
        <p:spPr>
          <a:xfrm>
            <a:off x="1414462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café" showMasterSp="0">
  <p:cSld name="Interior café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9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9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showMasterSp="0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2" name="Google Shape;132;p2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3" name="Google Shape;133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showMasterSp="0" type="picTx">
  <p:cSld name="PICTURE_WITH_CAPTION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5" name="Google Shape;145;p3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6" name="Google Shape;146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showMasterSp="0" type="vertTx">
  <p:cSld name="VERTICAL_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2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showMasterSp="0" type="vertTitleAndTx">
  <p:cSld name="VERTICAL_TITLE_AND_VERTICAL_TEXT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3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" name="Google Shape;170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marino" showMasterSp="0" type="title">
  <p:cSld name="TITL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 txBox="1"/>
          <p:nvPr>
            <p:ph type="ctrTitle"/>
          </p:nvPr>
        </p:nvSpPr>
        <p:spPr>
          <a:xfrm>
            <a:off x="685800" y="4211484"/>
            <a:ext cx="7772400" cy="11470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>
                <a:solidFill>
                  <a:srgbClr val="FEEDB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1" type="subTitle"/>
          </p:nvPr>
        </p:nvSpPr>
        <p:spPr>
          <a:xfrm>
            <a:off x="1371600" y="5358581"/>
            <a:ext cx="6400800" cy="771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  <a:defRPr b="0" i="0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marino" showMasterSp="0" type="obj">
  <p:cSld name="OBJEC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2D2F39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" type="body"/>
          </p:nvPr>
        </p:nvSpPr>
        <p:spPr>
          <a:xfrm>
            <a:off x="457200" y="1600200"/>
            <a:ext cx="8229600" cy="4405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b="0" i="0">
                <a:latin typeface="Garamond"/>
                <a:ea typeface="Garamond"/>
                <a:cs typeface="Garamond"/>
                <a:sym typeface="Garamond"/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b="0" i="0">
                <a:latin typeface="Garamond"/>
                <a:ea typeface="Garamond"/>
                <a:cs typeface="Garamond"/>
                <a:sym typeface="Garamond"/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Garamond"/>
                <a:ea typeface="Garamond"/>
                <a:cs typeface="Garamond"/>
                <a:sym typeface="Garamond"/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b="0" i="0">
                <a:latin typeface="Garamond"/>
                <a:ea typeface="Garamond"/>
                <a:cs typeface="Garamond"/>
                <a:sym typeface="Garamond"/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b="0" i="0">
                <a:latin typeface="Garamond"/>
                <a:ea typeface="Garamond"/>
                <a:cs typeface="Garamond"/>
                <a:sym typeface="Garamond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café" showMasterSp="0">
  <p:cSld name="Portada café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/>
          <p:nvPr>
            <p:ph type="ctrTitle"/>
          </p:nvPr>
        </p:nvSpPr>
        <p:spPr>
          <a:xfrm>
            <a:off x="5707117" y="4367047"/>
            <a:ext cx="3231929" cy="6385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400">
                <a:solidFill>
                  <a:srgbClr val="FDAB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6"/>
          <p:cNvSpPr txBox="1"/>
          <p:nvPr>
            <p:ph idx="1" type="subTitle"/>
          </p:nvPr>
        </p:nvSpPr>
        <p:spPr>
          <a:xfrm>
            <a:off x="6014544" y="5543713"/>
            <a:ext cx="29245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280"/>
              </a:spcBef>
              <a:spcAft>
                <a:spcPts val="0"/>
              </a:spcAft>
              <a:buClr>
                <a:srgbClr val="FDAB00"/>
              </a:buClr>
              <a:buSzPts val="1400"/>
              <a:buNone/>
              <a:defRPr sz="1400">
                <a:solidFill>
                  <a:srgbClr val="FDAB00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6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showMasterSp="0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showMasterSp="0" type="twoObj">
  <p:cSld name="TWO_OBJECT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3" name="Google Shape;83;p2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4" name="Google Shape;84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showMasterSp="0" type="twoTxTwoObj">
  <p:cSld name="TWO_OBJECTS_WITH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6" name="Google Shape;96;p2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7" name="Google Shape;97;p2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8" name="Google Shape;98;p2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9" name="Google Shape;99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showMasterSp="0" type="titleOnly">
  <p:cSld name="TITLE_ONL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showMasterSp="0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4.jp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10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9.xml"/><Relationship Id="rId3" Type="http://schemas.openxmlformats.org/officeDocument/2006/relationships/theme" Target="../theme/theme5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0.xml"/><Relationship Id="rId3" Type="http://schemas.openxmlformats.org/officeDocument/2006/relationships/theme" Target="../theme/theme13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14.xml"/></Relationships>
</file>

<file path=ppt/slideMasters/_rels/slideMaster13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2.xml"/><Relationship Id="rId3" Type="http://schemas.openxmlformats.org/officeDocument/2006/relationships/theme" Target="../theme/theme9.xml"/></Relationships>
</file>

<file path=ppt/slideMasters/_rels/slideMaster14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6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1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5.jpg"/><Relationship Id="rId3" Type="http://schemas.openxmlformats.org/officeDocument/2006/relationships/slideLayout" Target="../slideLayouts/slideLayout4.xml"/><Relationship Id="rId4" Type="http://schemas.openxmlformats.org/officeDocument/2006/relationships/theme" Target="../theme/theme12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5.xml"/><Relationship Id="rId3" Type="http://schemas.openxmlformats.org/officeDocument/2006/relationships/theme" Target="../theme/theme3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6.xml"/><Relationship Id="rId3" Type="http://schemas.openxmlformats.org/officeDocument/2006/relationships/theme" Target="../theme/theme8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3" Type="http://schemas.openxmlformats.org/officeDocument/2006/relationships/theme" Target="../theme/theme7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8.xml"/><Relationship Id="rId3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8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2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2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p2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3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Google Shape;152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3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Google Shape;166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0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/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D2F3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 PJECZ Ver beige.png" id="28" name="Google Shape;28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55700" y="909637"/>
            <a:ext cx="6829425" cy="291306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1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EDBB">
              <a:alpha val="2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3"/>
          <p:cNvSpPr txBox="1"/>
          <p:nvPr/>
        </p:nvSpPr>
        <p:spPr>
          <a:xfrm>
            <a:off x="0" y="6126162"/>
            <a:ext cx="9144000" cy="731837"/>
          </a:xfrm>
          <a:prstGeom prst="rect">
            <a:avLst/>
          </a:prstGeom>
          <a:solidFill>
            <a:srgbClr val="2D2F3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 PJECZ Hori beige.png" id="43" name="Google Shape;4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2562" y="6269037"/>
            <a:ext cx="287020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1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5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5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5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2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"/>
          <p:cNvSpPr txBox="1"/>
          <p:nvPr/>
        </p:nvSpPr>
        <p:spPr>
          <a:xfrm>
            <a:off x="398462" y="6048475"/>
            <a:ext cx="6726300" cy="5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B5760"/>
              </a:buClr>
              <a:buSzPts val="1000"/>
              <a:buFont typeface="Helvetica Neue"/>
              <a:buNone/>
            </a:pPr>
            <a:r>
              <a:rPr b="0" i="0" lang="en-US" sz="1000" u="none" cap="none" strike="noStrike">
                <a:solidFill>
                  <a:srgbClr val="4B57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Responsable de la información: Cada órgano jurisdiccional y administrativa del Tribunal de Conciliación y Arbitraje</a:t>
            </a:r>
            <a:endParaRPr b="0" i="0" sz="1000" u="none" cap="none" strike="noStrike">
              <a:solidFill>
                <a:srgbClr val="4B57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rgbClr val="4B5760"/>
              </a:buClr>
              <a:buSzPts val="1000"/>
              <a:buFont typeface="Helvetica Neue"/>
              <a:buNone/>
            </a:pPr>
            <a:r>
              <a:rPr b="0" i="0" lang="en-US" sz="1000" u="none" cap="none" strike="noStrike">
                <a:solidFill>
                  <a:srgbClr val="4B57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Fecha de actualización: 05 de agosto de 2025</a:t>
            </a:r>
            <a:endParaRPr/>
          </a:p>
        </p:txBody>
      </p:sp>
      <p:sp>
        <p:nvSpPr>
          <p:cNvPr id="178" name="Google Shape;178;p1"/>
          <p:cNvSpPr txBox="1"/>
          <p:nvPr/>
        </p:nvSpPr>
        <p:spPr>
          <a:xfrm>
            <a:off x="2689225" y="827087"/>
            <a:ext cx="37655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44B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3A444B"/>
                </a:solidFill>
                <a:latin typeface="Arial"/>
                <a:ea typeface="Arial"/>
                <a:cs typeface="Arial"/>
                <a:sym typeface="Arial"/>
              </a:rPr>
              <a:t>Licencias</a:t>
            </a:r>
            <a:endParaRPr/>
          </a:p>
        </p:txBody>
      </p:sp>
      <p:graphicFrame>
        <p:nvGraphicFramePr>
          <p:cNvPr id="179" name="Google Shape;179;p1"/>
          <p:cNvGraphicFramePr/>
          <p:nvPr/>
        </p:nvGraphicFramePr>
        <p:xfrm>
          <a:off x="398462" y="144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{904F69A2-7CD4-4463-9950-7502FEF18D92}</a:tableStyleId>
              </a:tblPr>
              <a:tblGrid>
                <a:gridCol w="1973250"/>
                <a:gridCol w="1974850"/>
                <a:gridCol w="2025650"/>
                <a:gridCol w="2020875"/>
              </a:tblGrid>
              <a:tr h="309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NOMBRE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CARGO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PERIODO DE LICENCIA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OBSERVACIONES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Sonia Patricia Arrambide Sánchez 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Subdirectora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Recursos Humanos de la Oficialía Mayor del Poder Judicial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11-IV-2025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Valeria Vallejo González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Titular de la Unida de Acceso a la Información Publica de Oficio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Secretaria Técnica y de Transparencia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21-25-IV-2025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Norayma Villarreal López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de Acuerdo y Trámite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Primero Familiar Monclova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05-06-V-2025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Martha Patricia López Gómez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Acuerdo y Trámite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Tercero Civil Saltillo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05-13-V-2025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Cynthia Elizabeth Velázquez Aguilar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Asesora Jurídica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I.E.D.P.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28-IV Y 05 Y 06-V-2025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Yaneth Alejandra Hernández Fuentes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Asesora Jurídica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I.E.D.P.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24,25 Y 28-IV-2025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Claudio Mena Núñez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Asesor Jurídico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I.E.D.P.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21,28,29 Y 30-04-2025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" name="Google Shape;184;p2"/>
          <p:cNvGraphicFramePr/>
          <p:nvPr/>
        </p:nvGraphicFramePr>
        <p:xfrm>
          <a:off x="574675" y="1504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{904F69A2-7CD4-4463-9950-7502FEF18D92}</a:tableStyleId>
              </a:tblPr>
              <a:tblGrid>
                <a:gridCol w="1973250"/>
                <a:gridCol w="1974850"/>
                <a:gridCol w="2025650"/>
                <a:gridCol w="2020875"/>
              </a:tblGrid>
              <a:tr h="309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NOMBRE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CARGO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PERIODO DE LICENCIA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OBSERVACIONES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José Francisco García Rivera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Asesor Jurídico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I.E.D.P.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30-IV-2025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Vanessa Citlali Lara Neira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Mediadora y Conciliadora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CEMASC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24-25-IV-2025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Magdalena Malacara Leija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Mediadora y Conciliadora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CEMASC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28-30-IV-2025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Lucia Abigail Moreno García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Actuaria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Primero Civil Saltillo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29-30-IV-2025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Consuelo Guadalupe Juache Mena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Actuaria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Quinto Familiar Torreón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08-V-2025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Francisco Emmanuel Medrano Briones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Trabajador Social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Centro de Evaluación Psicosocial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28-29-IV-2025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Baltazar Ochoa Aguilera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Oficial de Partes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Oficialía de Partes Rio Grande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10-11-IV-2025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9" name="Google Shape;189;p3"/>
          <p:cNvGraphicFramePr/>
          <p:nvPr/>
        </p:nvGraphicFramePr>
        <p:xfrm>
          <a:off x="574675" y="1638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{904F69A2-7CD4-4463-9950-7502FEF18D92}</a:tableStyleId>
              </a:tblPr>
              <a:tblGrid>
                <a:gridCol w="1973250"/>
                <a:gridCol w="1974850"/>
                <a:gridCol w="2025650"/>
                <a:gridCol w="2020875"/>
              </a:tblGrid>
              <a:tr h="309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NOMBRE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CARGO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PERIODO DE LICENCIA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OBSERVACIONES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Olga Alicia Godínez Salazar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Analista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Unidad Administrativa de Torreón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07-11-2025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Herlinda Janeth Mesa Martínez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Oficial Administrativo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I.E.D.P.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21-IV-14-V-2025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Silvia Socorro Rodríguez Aguirre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Secretaria Taquimecanógrafa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Tribunal Laboral de Rio Grande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28-III,30-V Y 28-VI-2025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Regina Rosalba Alvarado García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Taquimecanógrafa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Tercero Civil Saltillo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11,21 y 22-IV-2025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Rosa Nelly Espitia Castillo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Taquimecanógrafa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Cuarto Tribunal Distrital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30-IV-2025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Edna Estefanía Berardi Membreño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Auxiliar Administrativo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Tercero Familiar Monclova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25,28 Y 29-IV-2025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Gabriela Anahí de la Peña Rodríguez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Capturista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Archivo General del Poder Judicial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21-25-IV-2025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" name="Google Shape;194;p4"/>
          <p:cNvGraphicFramePr/>
          <p:nvPr/>
        </p:nvGraphicFramePr>
        <p:xfrm>
          <a:off x="574675" y="1638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{904F69A2-7CD4-4463-9950-7502FEF18D92}</a:tableStyleId>
              </a:tblPr>
              <a:tblGrid>
                <a:gridCol w="1973250"/>
                <a:gridCol w="1974850"/>
                <a:gridCol w="2025650"/>
                <a:gridCol w="2020875"/>
              </a:tblGrid>
              <a:tr h="309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NOMBRE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CARGO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PERIODO DE LICENCIA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OBSERVACIONES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María Monserrat Muñiz Villegas   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Acuerdo y Trámite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Primero Civil Saltillo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15-16-V-2025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Lucero Guadalupe Castañeda Solís  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Asesora Jurídica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I.E.D.P.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13-15-V-2025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Yuria Lizeth Rivas Campos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Defensora Publica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I.E.D.P.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12-16-V-2025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Rodolfo de la Cruz García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Taquimecanógrafo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Quinto Familiar Torreón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06-V-2025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María Monserrat Muñiz Villegas   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Acuerdo y Trámite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Primero Civil Saltillo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15-16-V-2025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José Luis Salazar Martínez  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Secretario de Acuerdo y Trámite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Segundo Letrado Civil Saltillo 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16-V-2025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Laura Isela Diaz Ramos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Asesora Jurídica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I.E.D.P.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19-23-V-2025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9" name="Google Shape;199;p5"/>
          <p:cNvGraphicFramePr/>
          <p:nvPr/>
        </p:nvGraphicFramePr>
        <p:xfrm>
          <a:off x="574675" y="15541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{904F69A2-7CD4-4463-9950-7502FEF18D92}</a:tableStyleId>
              </a:tblPr>
              <a:tblGrid>
                <a:gridCol w="1973250"/>
                <a:gridCol w="1974850"/>
                <a:gridCol w="2025650"/>
                <a:gridCol w="2020875"/>
              </a:tblGrid>
              <a:tr h="309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NOMBRE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CARGO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PERIODO DE LICENCIA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OBSERVACIONES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Claudia Gabriela Ruiz Valdés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Secretaria Auxiliar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Consejo de la Judicatura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21-23-V-2025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Nancy Lucero López Durón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Actuaria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Primero Familiar Torreón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12-14-V-2025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Guadalupe Gabriela García Martínez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Actuaria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Quinto Familiar Torreón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19 y 20-V-2025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Ricardo Aguilar Rosales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Oficial Administrativo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Tribunal Laboral de Rio Grande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15,16 y 19-V-2025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Zoila Elena Covarrubias Galván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Secretaria Taquimecanógrafa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Primero Civil Torreón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20-V-2025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Perla Cecilia Mazuka Villarreal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Secretaria Taquimecanógrafa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Primero Civil Rio Grande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23-V-2025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Francisco José Ramírez Torres   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Acuerdo y Trámite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Familiar Acuña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23,29 y 30-V-2025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" name="Google Shape;204;p6"/>
          <p:cNvGraphicFramePr/>
          <p:nvPr/>
        </p:nvGraphicFramePr>
        <p:xfrm>
          <a:off x="574675" y="1638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{904F69A2-7CD4-4463-9950-7502FEF18D92}</a:tableStyleId>
              </a:tblPr>
              <a:tblGrid>
                <a:gridCol w="1973250"/>
                <a:gridCol w="1974850"/>
                <a:gridCol w="2025650"/>
                <a:gridCol w="2020875"/>
              </a:tblGrid>
              <a:tr h="309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NOMBRE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CARGO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PERIODO DE LICENCIA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OBSERVACIONES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José Santos Medina Torres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Acuerdo y Trámite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Segundo Letrado Civil Saltillo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30-V-2025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Gabriela Lizeth González López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Acuerdo y Trámite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Segundo Familiar Rio Grande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30-V-2025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Gabriel Cruz Moreno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Mediador y Conciliador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CEMASC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30-V-2025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Liliana Pérez Muñoz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Actuaria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Tribunal de Conciliación y Arbitraje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30-V-2025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Rosa Esla Reyna Cepeda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Psicóloga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Centro de Evaluación Psicosocial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26-27-V-2025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Lucero Márquez Reséndiz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Psicóloga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Centro de Evaluación Psicosocial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29-30-V-2025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Monserrat García Murillo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Trabajadora Social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Centro de Evaluación Psicosocial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29-30-V Y 05-06-VI-2025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9" name="Google Shape;209;p7"/>
          <p:cNvGraphicFramePr/>
          <p:nvPr/>
        </p:nvGraphicFramePr>
        <p:xfrm>
          <a:off x="574675" y="1638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{904F69A2-7CD4-4463-9950-7502FEF18D92}</a:tableStyleId>
              </a:tblPr>
              <a:tblGrid>
                <a:gridCol w="1973250"/>
                <a:gridCol w="1974850"/>
                <a:gridCol w="2025650"/>
                <a:gridCol w="2020875"/>
              </a:tblGrid>
              <a:tr h="309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NOMBRE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CARGO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PERIODO DE LICENCIA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OBSERVACIONES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Anett Rodríguez Anguiano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Taquimecanógrafa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Cuarto Tribunal Distrital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30-V-2025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Rosa Nelly Espitia Castillo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Taquimecanógrafa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Cuarto Tribunal Distrital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30-V-2025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Michelle Alejandra Ríos Góngora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Taquimecanógrafa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Primero Familiar Monclova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26-V-2025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Esmeralda Lizeth Castillo Oyervides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Taquimecanógrafa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Centro de Evaluación Psicosocial 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30-V-2025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Norma Salazar Valero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Taquimecanógrafa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Consejo de la Judicatura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26-28-V-2025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Rosa Isabel González López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Taquimecanógrafa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Familiar Acuña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26-30-V-2025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3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4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2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3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10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11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5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8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9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7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6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12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2017-02-28T19:33:47Z</dcterms:created>
  <dc:creator>Maritza Casas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